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51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A82DC2A8-95A0-4889-9626-D8594423B4FD}" type="datetimeFigureOut">
              <a:rPr lang="en-US" smtClean="0"/>
              <a:t>6/14/2015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66C2C2D8-F0A6-42F9-8E08-922341ABF11C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ENIN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184" y="609600"/>
            <a:ext cx="8135815" cy="56945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nterfac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916" y="990600"/>
            <a:ext cx="8129084" cy="49530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USER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066800"/>
            <a:ext cx="8153400" cy="5077654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ponsor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914400"/>
            <a:ext cx="8153400" cy="51054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ORGANIZER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046" y="914400"/>
            <a:ext cx="8153400" cy="5077654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DMIN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990600"/>
            <a:ext cx="8153400" cy="5077654"/>
          </a:xfr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51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Solstice</vt:lpstr>
      <vt:lpstr>Slide 1</vt:lpstr>
      <vt:lpstr>Slide 2</vt:lpstr>
      <vt:lpstr>Slide 3</vt:lpstr>
      <vt:lpstr>Slide 4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Shofol</dc:creator>
  <cp:lastModifiedBy>Shofol</cp:lastModifiedBy>
  <cp:revision>3</cp:revision>
  <dcterms:created xsi:type="dcterms:W3CDTF">2015-06-14T11:24:45Z</dcterms:created>
  <dcterms:modified xsi:type="dcterms:W3CDTF">2015-06-14T12:16:38Z</dcterms:modified>
</cp:coreProperties>
</file>

<file path=docProps/thumbnail.jpeg>
</file>